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4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7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5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01CB-90D8-43AD-A3BC-D8DDE8FBC67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BCC8-8DB6-42BE-8D9E-9AC84C79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12 notes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6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Origins of Our Parties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67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First parties = </a:t>
            </a:r>
            <a:r>
              <a:rPr lang="en-US" altLang="en-US" sz="2800" b="1" smtClean="0"/>
              <a:t>Federalists</a:t>
            </a:r>
            <a:r>
              <a:rPr lang="en-US" altLang="en-US" sz="2800" smtClean="0"/>
              <a:t> and </a:t>
            </a:r>
            <a:r>
              <a:rPr lang="en-US" altLang="en-US" sz="2800" b="1" smtClean="0"/>
              <a:t>Anti-Federalists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Federalists: pro-federal govt, pro Constitution as it is written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Anti-Federalists: anti-Constitution, pro-states rights, get Bill of Rights passed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Democratic-Republican Party formed with Thomas Jefferson, dominates country until…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Election of Andrew Jackson leads to a split of party, Democrats and Whigs = new parties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10150"/>
            <a:ext cx="23812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Origins of Our Parties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6415088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Debate over slavery divides both parties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Democrats split into Northern and Southern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Many Whigs join an anti-slavery party called The Republicans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Republicans come to dominate after Civil War (party of Lincoln)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Democrats dominate several decades after WWII (party of FDR)</a:t>
            </a:r>
          </a:p>
        </p:txBody>
      </p:sp>
      <p:pic>
        <p:nvPicPr>
          <p:cNvPr id="12292" name="Picture 6" descr="https://upload.wikimedia.org/wikipedia/commons/1/1b/Abraham_Lincoln_November_1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600200"/>
            <a:ext cx="27162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Political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Political party – </a:t>
            </a:r>
            <a:r>
              <a:rPr lang="en-US" dirty="0" smtClean="0">
                <a:latin typeface="Calibri" panose="020F0502020204030204" pitchFamily="34" charset="0"/>
              </a:rPr>
              <a:t>a group of people with broad common interests who organize to win elections, control government, and thereby influence government policies</a:t>
            </a:r>
          </a:p>
          <a:p>
            <a:pPr lvl="1">
              <a:defRPr/>
            </a:pPr>
            <a:r>
              <a:rPr lang="en-US" b="1" dirty="0" smtClean="0">
                <a:latin typeface="Calibri" panose="020F0502020204030204" pitchFamily="34" charset="0"/>
              </a:rPr>
              <a:t>Party platform: </a:t>
            </a:r>
            <a:r>
              <a:rPr lang="en-US" dirty="0" smtClean="0">
                <a:latin typeface="Calibri" panose="020F0502020204030204" pitchFamily="34" charset="0"/>
              </a:rPr>
              <a:t>document that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lays out policies of party, 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created during presidential 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elections every 4 years</a:t>
            </a:r>
          </a:p>
        </p:txBody>
      </p:sp>
      <p:pic>
        <p:nvPicPr>
          <p:cNvPr id="3076" name="Picture 2" descr="http://theawesomer.com/photos/2008/12/122808_politica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971800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6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Conservative v. Liberal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38862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Calibri" pitchFamily="34" charset="0"/>
              </a:rPr>
              <a:t>Conservatism</a:t>
            </a:r>
            <a:r>
              <a:rPr lang="en-US" altLang="en-US" sz="2800" smtClean="0">
                <a:latin typeface="Calibri" pitchFamily="34" charset="0"/>
              </a:rPr>
              <a:t>: “politically right”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Fiscal conservatism: small government, low spending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Social conservatism: anti-gay rights, pro-life</a:t>
            </a:r>
          </a:p>
          <a:p>
            <a:pPr eaLnBrk="1" hangingPunct="1"/>
            <a:r>
              <a:rPr lang="en-US" altLang="en-US" sz="2800" b="1" smtClean="0">
                <a:latin typeface="Calibri" pitchFamily="34" charset="0"/>
              </a:rPr>
              <a:t>Liberalism</a:t>
            </a:r>
            <a:r>
              <a:rPr lang="en-US" altLang="en-US" sz="2800" smtClean="0">
                <a:latin typeface="Calibri" pitchFamily="34" charset="0"/>
              </a:rPr>
              <a:t>: “politically left”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Fiscal liberalism: govt as force for good, pro-govt spending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Social liberalism: pro-choice, pro-gay rights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8813"/>
            <a:ext cx="34290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6738"/>
            <a:ext cx="33909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9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3200" dirty="0" smtClean="0">
                <a:latin typeface="Calibri" panose="020F0502020204030204" pitchFamily="34" charset="0"/>
              </a:rPr>
              <a:t>U.S. = </a:t>
            </a:r>
            <a:r>
              <a:rPr lang="en-US" sz="3200" b="1" dirty="0" smtClean="0">
                <a:latin typeface="Calibri" panose="020F0502020204030204" pitchFamily="34" charset="0"/>
              </a:rPr>
              <a:t>2-party system</a:t>
            </a:r>
            <a:r>
              <a:rPr lang="en-US" sz="3200" dirty="0" smtClean="0">
                <a:latin typeface="Calibri" panose="020F0502020204030204" pitchFamily="34" charset="0"/>
              </a:rPr>
              <a:t> – means we have 2 parties that are competitive at national level</a:t>
            </a:r>
          </a:p>
          <a:p>
            <a:pPr marL="857250" lvl="2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Democrats </a:t>
            </a:r>
          </a:p>
          <a:p>
            <a:pPr marL="857250" lvl="2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Republicans</a:t>
            </a:r>
          </a:p>
          <a:p>
            <a:pPr marL="857250" lvl="2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Many Americans are </a:t>
            </a:r>
            <a:r>
              <a:rPr lang="en-US" sz="2800" b="1" dirty="0" smtClean="0">
                <a:latin typeface="Calibri" panose="020F0502020204030204" pitchFamily="34" charset="0"/>
              </a:rPr>
              <a:t>Independent</a:t>
            </a:r>
            <a:r>
              <a:rPr lang="en-US" sz="2800" dirty="0" smtClean="0">
                <a:latin typeface="Calibri" panose="020F0502020204030204" pitchFamily="34" charset="0"/>
              </a:rPr>
              <a:t> – don’t affiliate with a major party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endParaRPr lang="en-US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124" name="Picture 2" descr="http://www.woodshistory.com/uploads/1/8/6/4/18647408/9947734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648200"/>
            <a:ext cx="45339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2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Our Parties Stand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381000" y="3810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38862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Conservative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8274050" y="38862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Liberal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7772400" y="3352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677150" y="33528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Communism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0" y="33528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Neo-Naziism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3048000" y="38862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Republicans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4251325" y="3389313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Democrats</a:t>
            </a:r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4419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4572000" y="3733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>
            <a:off x="41148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3669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09800"/>
            <a:ext cx="8016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001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3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US Parties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876800"/>
          </a:xfrm>
        </p:spPr>
        <p:txBody>
          <a:bodyPr/>
          <a:lstStyle/>
          <a:p>
            <a:r>
              <a:rPr lang="en-US" altLang="en-US" b="1" smtClean="0">
                <a:latin typeface="Calibri" pitchFamily="34" charset="0"/>
              </a:rPr>
              <a:t>Democratic Party</a:t>
            </a:r>
            <a:r>
              <a:rPr lang="en-US" altLang="en-US" smtClean="0">
                <a:latin typeface="Calibri" pitchFamily="34" charset="0"/>
              </a:rPr>
              <a:t>: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Fiscally and socially more liberal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Support more government programs and regulation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Want higher taxes on wealthy, lower on middle class and poor – known as a  </a:t>
            </a:r>
            <a:r>
              <a:rPr lang="en-US" altLang="en-US" b="1" smtClean="0">
                <a:latin typeface="Calibri" pitchFamily="34" charset="0"/>
              </a:rPr>
              <a:t>progressive tax</a:t>
            </a:r>
            <a:endParaRPr lang="en-US" altLang="en-US" smtClean="0">
              <a:latin typeface="Calibri" pitchFamily="34" charset="0"/>
            </a:endParaRPr>
          </a:p>
          <a:p>
            <a:pPr lvl="1"/>
            <a:r>
              <a:rPr lang="en-US" altLang="en-US" smtClean="0">
                <a:latin typeface="Calibri" pitchFamily="34" charset="0"/>
              </a:rPr>
              <a:t>Support gay marriage, abortion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Support universal health care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Symbol: the donkey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Color: Blue</a:t>
            </a:r>
          </a:p>
        </p:txBody>
      </p:sp>
      <p:pic>
        <p:nvPicPr>
          <p:cNvPr id="7172" name="Picture 2" descr="http://www.enkivillage.com/s/upload/images/2014/10/3271d4819e9072db5e0f65b262e25b0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638675"/>
            <a:ext cx="39385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7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 Parties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altLang="en-US" b="1" smtClean="0">
                <a:latin typeface="Calibri" pitchFamily="34" charset="0"/>
              </a:rPr>
              <a:t>Republican Party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More fiscally and socially conservative party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Want a smaller, less restrictive government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Want lower taxes across the board and for taxes to be equal – </a:t>
            </a:r>
            <a:r>
              <a:rPr lang="en-US" altLang="en-US" b="1" smtClean="0">
                <a:latin typeface="Calibri" pitchFamily="34" charset="0"/>
              </a:rPr>
              <a:t>flat tax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Pro-choice (anti-abortion) and do not support gay marriage 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Believe health care should remain a private industry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Symbol: the elephant</a:t>
            </a:r>
          </a:p>
          <a:p>
            <a:pPr lvl="1"/>
            <a:r>
              <a:rPr lang="en-US" altLang="en-US" smtClean="0">
                <a:latin typeface="Calibri" pitchFamily="34" charset="0"/>
              </a:rPr>
              <a:t>Color: Red</a:t>
            </a:r>
          </a:p>
          <a:p>
            <a:pPr lvl="1"/>
            <a:endParaRPr lang="en-US" altLang="en-US" smtClean="0">
              <a:latin typeface="Calibri" pitchFamily="34" charset="0"/>
            </a:endParaRPr>
          </a:p>
          <a:p>
            <a:pPr lvl="1"/>
            <a:endParaRPr lang="en-US" altLang="en-US" smtClean="0">
              <a:latin typeface="Calibri" pitchFamily="34" charset="0"/>
            </a:endParaRPr>
          </a:p>
        </p:txBody>
      </p:sp>
      <p:pic>
        <p:nvPicPr>
          <p:cNvPr id="8196" name="Picture 2" descr="http://freedomoutpost.com/wp-content/uploads/2014/12/2-8-13-republican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138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Opening Activity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Which political party is more liberal and what are some policies that prove they are that way?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Which is more conservative and what are some policies that prove they are that way?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/>
              <a:t>What is the difference between fiscal and social issues? </a:t>
            </a:r>
          </a:p>
        </p:txBody>
      </p:sp>
    </p:spTree>
    <p:extLst>
      <p:ext uri="{BB962C8B-B14F-4D97-AF65-F5344CB8AC3E}">
        <p14:creationId xmlns:p14="http://schemas.microsoft.com/office/powerpoint/2010/main" val="32851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OPENING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</p:spPr>
        <p:txBody>
          <a:bodyPr>
            <a:normAutofit fontScale="925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Poverty is increasing in the country because of a weak economy and wages not going up. How would Republicans suggest dealing with that problem? How might Democrats suggest dealing with it? 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Mass shootings have increased substantially and people are concerned about their safety. How might Republicans seek to address this problem? Democrats?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Teenage pregnancy is becoming a problem in the country. How might Republicans try to fight this? Democrats? </a:t>
            </a:r>
          </a:p>
        </p:txBody>
      </p:sp>
    </p:spTree>
    <p:extLst>
      <p:ext uri="{BB962C8B-B14F-4D97-AF65-F5344CB8AC3E}">
        <p14:creationId xmlns:p14="http://schemas.microsoft.com/office/powerpoint/2010/main" val="170029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Week 12 notes</vt:lpstr>
      <vt:lpstr>Political Parties</vt:lpstr>
      <vt:lpstr>Conservative v. Liberal</vt:lpstr>
      <vt:lpstr>US Parties</vt:lpstr>
      <vt:lpstr>Where Our Parties Stand</vt:lpstr>
      <vt:lpstr>US Parties</vt:lpstr>
      <vt:lpstr>US Parties</vt:lpstr>
      <vt:lpstr>Opening Activity</vt:lpstr>
      <vt:lpstr>OPENING</vt:lpstr>
      <vt:lpstr>Origins of Our Parties</vt:lpstr>
      <vt:lpstr>Origins of Our Parties</vt:lpstr>
    </vt:vector>
  </TitlesOfParts>
  <Company>Pueblo City Schools D60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12 notes</dc:title>
  <dc:creator>psd60tech</dc:creator>
  <cp:lastModifiedBy>psd60tech</cp:lastModifiedBy>
  <cp:revision>1</cp:revision>
  <dcterms:created xsi:type="dcterms:W3CDTF">2016-11-29T14:10:39Z</dcterms:created>
  <dcterms:modified xsi:type="dcterms:W3CDTF">2016-11-29T14:10:50Z</dcterms:modified>
</cp:coreProperties>
</file>