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0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B3BC-A066-47B1-AC62-B1309653CCD5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1FD5-7C7D-4434-92F7-DDEDFB47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610600" cy="4830763"/>
          </a:xfrm>
        </p:spPr>
        <p:txBody>
          <a:bodyPr/>
          <a:lstStyle/>
          <a:p>
            <a:r>
              <a:rPr lang="en-US" dirty="0" smtClean="0"/>
              <a:t>George W. Bush – </a:t>
            </a:r>
            <a:r>
              <a:rPr lang="en-US" dirty="0" smtClean="0"/>
              <a:t>9/11 </a:t>
            </a:r>
            <a:r>
              <a:rPr lang="en-US" dirty="0" smtClean="0"/>
              <a:t>and Terrorism</a:t>
            </a:r>
          </a:p>
          <a:p>
            <a:pPr lvl="1"/>
            <a:r>
              <a:rPr lang="en-US" dirty="0" smtClean="0"/>
              <a:t>al-Qaeda attacks World Trade Center, the Pentagon</a:t>
            </a:r>
          </a:p>
          <a:p>
            <a:pPr lvl="1"/>
            <a:r>
              <a:rPr lang="en-US" dirty="0" smtClean="0"/>
              <a:t>~3,000 killed</a:t>
            </a:r>
          </a:p>
          <a:p>
            <a:pPr lvl="1"/>
            <a:r>
              <a:rPr lang="en-US" dirty="0" smtClean="0"/>
              <a:t>US immediately attacks Taliban govt. of Afghanistan for harboring al-Qaeda</a:t>
            </a:r>
          </a:p>
          <a:p>
            <a:pPr lvl="1"/>
            <a:r>
              <a:rPr lang="en-US" dirty="0" smtClean="0"/>
              <a:t>2001 Patriot Act – expands </a:t>
            </a:r>
            <a:r>
              <a:rPr lang="en-US" dirty="0" err="1" smtClean="0"/>
              <a:t>govt</a:t>
            </a:r>
            <a:r>
              <a:rPr lang="en-US" dirty="0" smtClean="0"/>
              <a:t> investigative and police powers </a:t>
            </a:r>
            <a:endParaRPr lang="en-US" dirty="0"/>
          </a:p>
        </p:txBody>
      </p:sp>
      <p:pic>
        <p:nvPicPr>
          <p:cNvPr id="3074" name="Picture 2" descr="Image result for 9/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81500"/>
            <a:ext cx="39624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7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dirty="0" smtClean="0"/>
              <a:t>Bush – the Iraq War</a:t>
            </a:r>
          </a:p>
          <a:p>
            <a:pPr lvl="1"/>
            <a:r>
              <a:rPr lang="en-US" b="1" dirty="0" smtClean="0"/>
              <a:t>Preemptive war</a:t>
            </a:r>
            <a:r>
              <a:rPr lang="en-US" dirty="0" smtClean="0"/>
              <a:t> – attack them before they have chance to become dangerous – Dick Cheney architect</a:t>
            </a:r>
          </a:p>
          <a:p>
            <a:pPr lvl="1"/>
            <a:r>
              <a:rPr lang="en-US" b="1" dirty="0" smtClean="0"/>
              <a:t>Bush Doctrine</a:t>
            </a:r>
            <a:r>
              <a:rPr lang="en-US" dirty="0" smtClean="0"/>
              <a:t> – US has unilateral right to go after any country harboring terrorists</a:t>
            </a:r>
          </a:p>
          <a:p>
            <a:pPr lvl="1"/>
            <a:r>
              <a:rPr lang="en-US" dirty="0" smtClean="0"/>
              <a:t>Weapons of mass destruction = premise, never found</a:t>
            </a:r>
          </a:p>
          <a:p>
            <a:pPr lvl="1"/>
            <a:r>
              <a:rPr lang="en-US" dirty="0" smtClean="0"/>
              <a:t>Quickly unseat Hussein after 2003 invasion, rebuilding much harder</a:t>
            </a:r>
            <a:endParaRPr lang="en-US" dirty="0"/>
          </a:p>
        </p:txBody>
      </p:sp>
      <p:pic>
        <p:nvPicPr>
          <p:cNvPr id="4098" name="Picture 2" descr="Image result for iraq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7200"/>
            <a:ext cx="3162300" cy="21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3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election of 2008 and the financial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crisis</a:t>
            </a:r>
          </a:p>
          <a:p>
            <a:pPr lvl="1"/>
            <a:r>
              <a:rPr lang="en-US" dirty="0" smtClean="0"/>
              <a:t>Barack Obama (D) v. John McCain (R)</a:t>
            </a:r>
          </a:p>
          <a:p>
            <a:pPr lvl="1"/>
            <a:r>
              <a:rPr lang="en-US" dirty="0" smtClean="0"/>
              <a:t>Obama: end Iraq War, roll back Bush tax cuts, McCain: keep both</a:t>
            </a:r>
          </a:p>
          <a:p>
            <a:pPr lvl="1"/>
            <a:r>
              <a:rPr lang="en-US" dirty="0" smtClean="0"/>
              <a:t>2008: US housing bubble bursts</a:t>
            </a:r>
          </a:p>
          <a:p>
            <a:pPr lvl="2"/>
            <a:r>
              <a:rPr lang="en-US" dirty="0" smtClean="0"/>
              <a:t>Risky trading of </a:t>
            </a:r>
            <a:r>
              <a:rPr lang="en-US" b="1" dirty="0" smtClean="0"/>
              <a:t>mortgage-backed securities</a:t>
            </a:r>
            <a:r>
              <a:rPr lang="en-US" dirty="0"/>
              <a:t> </a:t>
            </a:r>
            <a:r>
              <a:rPr lang="en-US" dirty="0" smtClean="0"/>
              <a:t>leads to collapse of financial industry</a:t>
            </a:r>
          </a:p>
          <a:p>
            <a:pPr lvl="2"/>
            <a:r>
              <a:rPr lang="en-US" dirty="0" smtClean="0"/>
              <a:t>Bush bails out banks</a:t>
            </a:r>
          </a:p>
          <a:p>
            <a:pPr lvl="1"/>
            <a:r>
              <a:rPr lang="en-US" dirty="0" smtClean="0"/>
              <a:t>Obama wins presidency and faces worst economic crisis since the Great Depression</a:t>
            </a:r>
          </a:p>
        </p:txBody>
      </p:sp>
      <p:pic>
        <p:nvPicPr>
          <p:cNvPr id="5122" name="Picture 2" descr="Image result for us housing 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79" y="0"/>
            <a:ext cx="2609921" cy="26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9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en-US" dirty="0" smtClean="0"/>
              <a:t>Barack Obama – change and stalemate</a:t>
            </a:r>
          </a:p>
          <a:p>
            <a:pPr lvl="1"/>
            <a:r>
              <a:rPr lang="en-US" dirty="0" smtClean="0"/>
              <a:t>Passes stimulus and Wall Street reform (Dodd-Frank) to address financial crisis</a:t>
            </a:r>
          </a:p>
          <a:p>
            <a:pPr lvl="1"/>
            <a:r>
              <a:rPr lang="en-US" dirty="0" smtClean="0"/>
              <a:t>The Affordable Health Care Act “Obamacare” </a:t>
            </a:r>
          </a:p>
          <a:p>
            <a:pPr lvl="1"/>
            <a:r>
              <a:rPr lang="en-US" dirty="0" smtClean="0"/>
              <a:t>Ends US wars in Iraq and Afghanistan</a:t>
            </a:r>
          </a:p>
          <a:p>
            <a:pPr lvl="1"/>
            <a:r>
              <a:rPr lang="en-US" dirty="0" smtClean="0"/>
              <a:t>Increases power of regulatory agencies (FDA, EPA)</a:t>
            </a:r>
          </a:p>
          <a:p>
            <a:pPr lvl="1"/>
            <a:r>
              <a:rPr lang="en-US" dirty="0" smtClean="0"/>
              <a:t>Steps to address climate change</a:t>
            </a:r>
          </a:p>
        </p:txBody>
      </p:sp>
      <p:pic>
        <p:nvPicPr>
          <p:cNvPr id="6146" name="Picture 2" descr="Image result for obama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72012"/>
            <a:ext cx="38862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3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r>
              <a:rPr lang="en-US" dirty="0" smtClean="0"/>
              <a:t>2010 Congressional Elections and the rise of the Tea Party</a:t>
            </a:r>
          </a:p>
          <a:p>
            <a:pPr lvl="1"/>
            <a:r>
              <a:rPr lang="en-US" dirty="0" smtClean="0"/>
              <a:t>Republicans sweep into power in the House in 2010, the Senate in 2012</a:t>
            </a:r>
            <a:r>
              <a:rPr lang="en-US" dirty="0"/>
              <a:t> </a:t>
            </a:r>
          </a:p>
          <a:p>
            <a:pPr lvl="1"/>
            <a:r>
              <a:rPr lang="en-US" b="1" dirty="0" smtClean="0"/>
              <a:t>Tea Party </a:t>
            </a:r>
            <a:r>
              <a:rPr lang="en-US" dirty="0" smtClean="0"/>
              <a:t>– strongly anti-tax, anti-</a:t>
            </a:r>
            <a:r>
              <a:rPr lang="en-US" dirty="0" err="1" smtClean="0"/>
              <a:t>govt</a:t>
            </a:r>
            <a:r>
              <a:rPr lang="en-US" dirty="0" smtClean="0"/>
              <a:t>, anti-establishment – “Freedom Caucus”</a:t>
            </a:r>
          </a:p>
          <a:p>
            <a:pPr lvl="1"/>
            <a:r>
              <a:rPr lang="en-US" dirty="0" smtClean="0"/>
              <a:t>Led to </a:t>
            </a:r>
            <a:r>
              <a:rPr lang="en-US" dirty="0" err="1" smtClean="0"/>
              <a:t>govt</a:t>
            </a:r>
            <a:r>
              <a:rPr lang="en-US" dirty="0" smtClean="0"/>
              <a:t> shutdown for 2 weeks, 10/13</a:t>
            </a:r>
          </a:p>
        </p:txBody>
      </p:sp>
      <p:pic>
        <p:nvPicPr>
          <p:cNvPr id="7170" name="Picture 2" descr="Image result for the tea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72" y="4572000"/>
            <a:ext cx="272142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8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01897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486400"/>
          </a:xfrm>
        </p:spPr>
        <p:txBody>
          <a:bodyPr/>
          <a:lstStyle/>
          <a:p>
            <a:r>
              <a:rPr lang="en-US" dirty="0" smtClean="0"/>
              <a:t>The Election of 2016</a:t>
            </a:r>
          </a:p>
          <a:p>
            <a:pPr lvl="1"/>
            <a:r>
              <a:rPr lang="en-US" dirty="0" smtClean="0"/>
              <a:t>Hillary Clinton (D) v. Donald Trump (R) </a:t>
            </a:r>
          </a:p>
          <a:p>
            <a:pPr lvl="1"/>
            <a:r>
              <a:rPr lang="en-US" dirty="0" smtClean="0"/>
              <a:t>Hillary Clinton: Obama 2.0, moderate message, anti-</a:t>
            </a:r>
            <a:r>
              <a:rPr lang="en-US" dirty="0" err="1" smtClean="0"/>
              <a:t>Trumpism</a:t>
            </a:r>
            <a:r>
              <a:rPr lang="en-US" dirty="0" smtClean="0"/>
              <a:t>; Donald Trump: America first, anti-immigration</a:t>
            </a:r>
          </a:p>
          <a:p>
            <a:pPr lvl="1"/>
            <a:r>
              <a:rPr lang="en-US" dirty="0" smtClean="0"/>
              <a:t>Dissatisfaction over slow economic growth, rural decline causes Trump message to resonate </a:t>
            </a:r>
          </a:p>
          <a:p>
            <a:pPr lvl="1"/>
            <a:r>
              <a:rPr lang="en-US" dirty="0" smtClean="0"/>
              <a:t>Clinton wins popular vote, Trump the electoral college</a:t>
            </a:r>
          </a:p>
          <a:p>
            <a:pPr lvl="1"/>
            <a:r>
              <a:rPr lang="en-US" dirty="0" smtClean="0"/>
              <a:t>Russian interference in US and European elections suggest re-emerging Cold </a:t>
            </a:r>
            <a:r>
              <a:rPr lang="en-US" smtClean="0"/>
              <a:t>War concerns</a:t>
            </a:r>
            <a:endParaRPr lang="en-US" dirty="0" smtClean="0"/>
          </a:p>
        </p:txBody>
      </p:sp>
      <p:pic>
        <p:nvPicPr>
          <p:cNvPr id="8194" name="Picture 2" descr="Image result for the tea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33" y="13854"/>
            <a:ext cx="2960567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3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How did American involvement in the Middle East expand under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Bush administrations?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is Bill Clinton considered a moderate? How did he differ from previous Democratic administrations?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was Bill Clinton impeached?</a:t>
            </a:r>
          </a:p>
          <a:p>
            <a:pPr marL="514350" indent="-514350">
              <a:buAutoNum type="arabicPeriod"/>
            </a:pPr>
            <a:r>
              <a:rPr lang="en-US" smtClean="0"/>
              <a:t>What major challenges </a:t>
            </a:r>
            <a:r>
              <a:rPr lang="en-US" dirty="0" smtClean="0"/>
              <a:t>did Barack Obama face during his administration? </a:t>
            </a:r>
          </a:p>
          <a:p>
            <a:pPr marL="514350" indent="-514350">
              <a:buAutoNum type="arabicPeriod"/>
            </a:pPr>
            <a:r>
              <a:rPr lang="en-US" dirty="0" smtClean="0"/>
              <a:t> Why were the elections of 2000 and 2016 similarly controversial in their outcomes?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0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/>
          <a:lstStyle/>
          <a:p>
            <a:r>
              <a:rPr lang="en-US" dirty="0" smtClean="0"/>
              <a:t>George H.W. Bush - limited domestic agenda</a:t>
            </a:r>
          </a:p>
          <a:p>
            <a:pPr lvl="1"/>
            <a:r>
              <a:rPr lang="en-US" dirty="0" smtClean="0"/>
              <a:t>Largest deficit in American history forces Bush to raise taxes despite pledge not to do so</a:t>
            </a:r>
          </a:p>
          <a:p>
            <a:pPr lvl="1"/>
            <a:r>
              <a:rPr lang="en-US" dirty="0" smtClean="0"/>
              <a:t>Americans with Disabilities Act – 1990</a:t>
            </a:r>
          </a:p>
          <a:p>
            <a:pPr lvl="1"/>
            <a:r>
              <a:rPr lang="en-US" dirty="0" smtClean="0"/>
              <a:t>Rodney King LA riots – black man arrested for speeding and beat by police – police acquitted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Image result for rodney king ri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97466"/>
            <a:ext cx="4572000" cy="25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8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562600"/>
          </a:xfrm>
        </p:spPr>
        <p:txBody>
          <a:bodyPr/>
          <a:lstStyle/>
          <a:p>
            <a:r>
              <a:rPr lang="en-US" dirty="0" smtClean="0"/>
              <a:t>GHW Bush: expanding US foreign influence</a:t>
            </a:r>
          </a:p>
          <a:p>
            <a:pPr lvl="1"/>
            <a:r>
              <a:rPr lang="en-US" dirty="0" smtClean="0"/>
              <a:t>Soviet Union collapses due to revolts in satellite states</a:t>
            </a:r>
          </a:p>
          <a:p>
            <a:pPr lvl="2"/>
            <a:r>
              <a:rPr lang="en-US" dirty="0" smtClean="0"/>
              <a:t>China cracks down: Tiananmen Square massacre</a:t>
            </a:r>
          </a:p>
          <a:p>
            <a:pPr lvl="1"/>
            <a:r>
              <a:rPr lang="en-US" dirty="0" smtClean="0"/>
              <a:t>Panama – US invades to oust Manuel Noriega</a:t>
            </a:r>
          </a:p>
          <a:p>
            <a:pPr lvl="1"/>
            <a:r>
              <a:rPr lang="en-US" dirty="0" smtClean="0"/>
              <a:t>Operation Desert Shield – 1</a:t>
            </a:r>
            <a:r>
              <a:rPr lang="en-US" baseline="30000" dirty="0" smtClean="0"/>
              <a:t>st</a:t>
            </a:r>
            <a:r>
              <a:rPr lang="en-US" dirty="0" smtClean="0"/>
              <a:t> Gulf War</a:t>
            </a:r>
          </a:p>
          <a:p>
            <a:pPr lvl="2"/>
            <a:r>
              <a:rPr lang="en-US" dirty="0" smtClean="0"/>
              <a:t>Iraq invades Kuwait, takes over oil fields</a:t>
            </a:r>
          </a:p>
          <a:p>
            <a:pPr lvl="2"/>
            <a:r>
              <a:rPr lang="en-US" dirty="0" smtClean="0"/>
              <a:t>Operation Desert Storm ends war in victory after 42 days</a:t>
            </a:r>
          </a:p>
          <a:p>
            <a:pPr lvl="2"/>
            <a:r>
              <a:rPr lang="en-US" dirty="0" smtClean="0"/>
              <a:t>US exits w/o unseating Hussein</a:t>
            </a:r>
          </a:p>
        </p:txBody>
      </p:sp>
      <p:pic>
        <p:nvPicPr>
          <p:cNvPr id="2050" name="Picture 2" descr="Image result for first gulf 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3430"/>
            <a:ext cx="3429000" cy="2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1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Clinton – “New Democrats” take control</a:t>
            </a:r>
          </a:p>
          <a:p>
            <a:pPr lvl="1"/>
            <a:r>
              <a:rPr lang="en-US" dirty="0" smtClean="0"/>
              <a:t>Socially liberal, fiscally conservative</a:t>
            </a:r>
          </a:p>
          <a:p>
            <a:pPr lvl="1"/>
            <a:r>
              <a:rPr lang="en-US" dirty="0" smtClean="0"/>
              <a:t>1992 election – Ross Perot forms third party focused on ballooning deficit</a:t>
            </a:r>
            <a:r>
              <a:rPr lang="en-US" dirty="0"/>
              <a:t> </a:t>
            </a:r>
            <a:r>
              <a:rPr lang="en-US" dirty="0" smtClean="0"/>
              <a:t>– 19% of vote</a:t>
            </a:r>
          </a:p>
          <a:p>
            <a:pPr lvl="2"/>
            <a:r>
              <a:rPr lang="en-US" dirty="0" smtClean="0"/>
              <a:t>Clinton wins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 descr="Image result for bill clinton ross pe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51" y="3711573"/>
            <a:ext cx="6059349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2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782"/>
            <a:ext cx="8229600" cy="1143000"/>
          </a:xfrm>
        </p:spPr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Clinton – “New Democrats” take control</a:t>
            </a:r>
          </a:p>
          <a:p>
            <a:pPr lvl="1"/>
            <a:r>
              <a:rPr lang="en-US" dirty="0" smtClean="0"/>
              <a:t>Reverses Reagan tax-cuts</a:t>
            </a:r>
          </a:p>
          <a:p>
            <a:pPr lvl="1"/>
            <a:r>
              <a:rPr lang="en-US" dirty="0" smtClean="0"/>
              <a:t>Welfare-reform – reduce time families can be </a:t>
            </a:r>
            <a:r>
              <a:rPr lang="en-US" dirty="0" err="1" smtClean="0"/>
              <a:t>onwelfare</a:t>
            </a:r>
            <a:endParaRPr lang="en-US" dirty="0" smtClean="0"/>
          </a:p>
          <a:p>
            <a:pPr lvl="1"/>
            <a:r>
              <a:rPr lang="en-US" dirty="0" smtClean="0"/>
              <a:t>Balances budget</a:t>
            </a:r>
          </a:p>
          <a:p>
            <a:pPr lvl="1"/>
            <a:r>
              <a:rPr lang="en-US" dirty="0" smtClean="0"/>
              <a:t>NAFTA lifts trade barriers between US, Canada, Mexico</a:t>
            </a:r>
          </a:p>
          <a:p>
            <a:pPr lvl="1"/>
            <a:r>
              <a:rPr lang="en-US" dirty="0" smtClean="0"/>
              <a:t>Fails on universal health care, gay rights</a:t>
            </a:r>
          </a:p>
          <a:p>
            <a:pPr lvl="2"/>
            <a:r>
              <a:rPr lang="en-US" dirty="0" smtClean="0"/>
              <a:t>“Don’t Ask, Don’t Tell,” Defense of Marriage Act</a:t>
            </a:r>
          </a:p>
          <a:p>
            <a:pPr lvl="1"/>
            <a:r>
              <a:rPr lang="en-US" dirty="0" smtClean="0"/>
              <a:t>Stiff opposition from Newt Gingrich, House speaker</a:t>
            </a:r>
          </a:p>
          <a:p>
            <a:pPr lvl="1"/>
            <a:endParaRPr lang="en-US" dirty="0"/>
          </a:p>
        </p:txBody>
      </p:sp>
      <p:pic>
        <p:nvPicPr>
          <p:cNvPr id="4098" name="Picture 2" descr="Image result for newt gingr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24" y="5105400"/>
            <a:ext cx="1482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9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610600" cy="4830763"/>
          </a:xfrm>
        </p:spPr>
        <p:txBody>
          <a:bodyPr/>
          <a:lstStyle/>
          <a:p>
            <a:r>
              <a:rPr lang="en-US" dirty="0" smtClean="0"/>
              <a:t>Clinton – combatting ethnic cleansing</a:t>
            </a:r>
          </a:p>
          <a:p>
            <a:pPr lvl="1"/>
            <a:r>
              <a:rPr lang="en-US" dirty="0" smtClean="0"/>
              <a:t>Somalia – civil war causes famine; US support lost after Black Hawk helicopter shot down, Americans killed, desecrated</a:t>
            </a:r>
          </a:p>
          <a:p>
            <a:pPr lvl="1"/>
            <a:r>
              <a:rPr lang="en-US" dirty="0" smtClean="0"/>
              <a:t>No support for Rwandan genocide</a:t>
            </a:r>
          </a:p>
          <a:p>
            <a:pPr lvl="1"/>
            <a:r>
              <a:rPr lang="en-US" dirty="0" smtClean="0"/>
              <a:t>Yugoslavia collapses – civil war between Croatia, Bosnia, Serbia</a:t>
            </a:r>
          </a:p>
          <a:p>
            <a:pPr lvl="2"/>
            <a:r>
              <a:rPr lang="en-US" dirty="0" smtClean="0"/>
              <a:t>Serbia slaughters Bosnians – US intervenes</a:t>
            </a:r>
          </a:p>
        </p:txBody>
      </p:sp>
      <p:sp>
        <p:nvSpPr>
          <p:cNvPr id="4" name="AutoShape 2" descr="Image result for bosnian genoc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somalia american soldier dragg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11" y="4495800"/>
            <a:ext cx="22145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8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r>
              <a:rPr lang="en-US" dirty="0" smtClean="0"/>
              <a:t>Clinton’s Impeachment:</a:t>
            </a:r>
          </a:p>
          <a:p>
            <a:pPr lvl="1"/>
            <a:r>
              <a:rPr lang="en-US" dirty="0" smtClean="0"/>
              <a:t>Lied under oath about affair with White House intern Monica Lewinsky</a:t>
            </a:r>
          </a:p>
          <a:p>
            <a:pPr lvl="2"/>
            <a:r>
              <a:rPr lang="en-US" dirty="0" smtClean="0"/>
              <a:t>Obstruction of justice </a:t>
            </a:r>
          </a:p>
          <a:p>
            <a:pPr lvl="1"/>
            <a:r>
              <a:rPr lang="en-US" dirty="0" smtClean="0"/>
              <a:t>House impeaches – Senate requires 2/3 to impeach, unable to do so</a:t>
            </a:r>
          </a:p>
          <a:p>
            <a:pPr lvl="1"/>
            <a:r>
              <a:rPr lang="en-US" dirty="0" smtClean="0"/>
              <a:t>Strong economy, federal surplus, Clinton’s charisma maintain his popularity </a:t>
            </a:r>
            <a:endParaRPr lang="en-US" dirty="0"/>
          </a:p>
        </p:txBody>
      </p:sp>
      <p:pic>
        <p:nvPicPr>
          <p:cNvPr id="6146" name="Picture 2" descr="Image result for monica lewinsky scan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62500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3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r>
              <a:rPr lang="en-US" dirty="0" smtClean="0"/>
              <a:t>The Election of 2000</a:t>
            </a:r>
          </a:p>
          <a:p>
            <a:pPr lvl="1"/>
            <a:r>
              <a:rPr lang="en-US" dirty="0" smtClean="0"/>
              <a:t>George W. Bush (R) v. Al Gore (D)</a:t>
            </a:r>
          </a:p>
          <a:p>
            <a:pPr lvl="2"/>
            <a:r>
              <a:rPr lang="en-US" dirty="0" smtClean="0"/>
              <a:t>Ralph Nader – Green Party</a:t>
            </a:r>
          </a:p>
          <a:p>
            <a:pPr lvl="1"/>
            <a:r>
              <a:rPr lang="en-US" dirty="0" smtClean="0"/>
              <a:t>Gore in lead for election but does not have 270 electoral votes  to get win </a:t>
            </a:r>
          </a:p>
          <a:p>
            <a:pPr lvl="2"/>
            <a:r>
              <a:rPr lang="en-US" dirty="0" smtClean="0"/>
              <a:t>Florida recount – hanging chads – partially punched ballots</a:t>
            </a:r>
          </a:p>
          <a:p>
            <a:pPr lvl="2"/>
            <a:r>
              <a:rPr lang="en-US" dirty="0" smtClean="0"/>
              <a:t>Supreme Court halts recount and declares Bush winner</a:t>
            </a:r>
          </a:p>
          <a:p>
            <a:pPr lvl="2"/>
            <a:endParaRPr lang="en-US" dirty="0" smtClean="0"/>
          </a:p>
        </p:txBody>
      </p:sp>
      <p:pic>
        <p:nvPicPr>
          <p:cNvPr id="1026" name="Picture 2" descr="Image result for hanging cha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30" y="4487004"/>
            <a:ext cx="2762250" cy="23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9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90’s to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George W. Bush – compassionate conservatism</a:t>
            </a:r>
          </a:p>
          <a:p>
            <a:pPr lvl="1"/>
            <a:r>
              <a:rPr lang="en-US" dirty="0" smtClean="0"/>
              <a:t>Champion private initiatives to fix social problems</a:t>
            </a:r>
          </a:p>
          <a:p>
            <a:pPr lvl="1"/>
            <a:r>
              <a:rPr lang="en-US" dirty="0" smtClean="0"/>
              <a:t>Tax cuts to wealthy, businesses</a:t>
            </a:r>
          </a:p>
          <a:p>
            <a:pPr lvl="1"/>
            <a:r>
              <a:rPr lang="en-US" dirty="0" smtClean="0"/>
              <a:t>“No Child Left Behind” – federal funding to school determined by test performance</a:t>
            </a:r>
            <a:endParaRPr lang="en-US" dirty="0"/>
          </a:p>
        </p:txBody>
      </p:sp>
      <p:pic>
        <p:nvPicPr>
          <p:cNvPr id="2050" name="Picture 2" descr="Image result for george w. 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00568"/>
            <a:ext cx="3810000" cy="27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7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832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The 90’s to Today</vt:lpstr>
      <vt:lpstr>Quiz</vt:lpstr>
    </vt:vector>
  </TitlesOfParts>
  <Company>Pueblo City Schools D60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90’s to Today</dc:title>
  <dc:creator>psd60tech</dc:creator>
  <cp:lastModifiedBy>psd60tech</cp:lastModifiedBy>
  <cp:revision>19</cp:revision>
  <dcterms:created xsi:type="dcterms:W3CDTF">2017-05-12T19:07:35Z</dcterms:created>
  <dcterms:modified xsi:type="dcterms:W3CDTF">2017-05-19T20:44:45Z</dcterms:modified>
</cp:coreProperties>
</file>