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0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1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1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7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7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0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8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4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4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9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7BEF3-091C-400B-8233-7768625FD81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01D5-4D7D-4442-A6A4-3F02E09A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3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7 Notes: 10/12-10/16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8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Division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b="1" dirty="0" smtClean="0"/>
              <a:t>National powers</a:t>
            </a:r>
            <a:r>
              <a:rPr lang="en-US" dirty="0" smtClean="0"/>
              <a:t>: 3 types</a:t>
            </a:r>
          </a:p>
          <a:p>
            <a:pPr marL="457200" lvl="1" indent="0">
              <a:buNone/>
            </a:pPr>
            <a:r>
              <a:rPr lang="en-US" b="1" dirty="0" smtClean="0"/>
              <a:t>1. Expressed:</a:t>
            </a:r>
            <a:r>
              <a:rPr lang="en-US" dirty="0" smtClean="0"/>
              <a:t> listed in Constitution</a:t>
            </a:r>
          </a:p>
          <a:p>
            <a:pPr lvl="2"/>
            <a:r>
              <a:rPr lang="en-US" dirty="0" smtClean="0"/>
              <a:t>Ex: Coin $, declare war, regulate foreign and </a:t>
            </a:r>
            <a:r>
              <a:rPr lang="en-US" b="1" dirty="0" smtClean="0"/>
              <a:t>interstate </a:t>
            </a:r>
            <a:r>
              <a:rPr lang="en-US" dirty="0" smtClean="0"/>
              <a:t>(trade between states) commerce, raise army</a:t>
            </a:r>
          </a:p>
        </p:txBody>
      </p:sp>
      <p:pic>
        <p:nvPicPr>
          <p:cNvPr id="1030" name="Picture 6" descr="http://www.coin-college.com/images/make-money-with-coi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3401122"/>
            <a:ext cx="4724399" cy="345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46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00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Division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/>
              <a:t>2. Implied</a:t>
            </a:r>
            <a:r>
              <a:rPr lang="en-US" dirty="0"/>
              <a:t>: not named, but spring from expressed powers</a:t>
            </a:r>
          </a:p>
          <a:p>
            <a:pPr lvl="2"/>
            <a:r>
              <a:rPr lang="en-US" b="1" dirty="0"/>
              <a:t>Elastic clause: </a:t>
            </a:r>
            <a:r>
              <a:rPr lang="en-US" dirty="0"/>
              <a:t>says Congress can make all laws that are “necessary and proper” to carrying out expressed powers</a:t>
            </a:r>
          </a:p>
          <a:p>
            <a:pPr lvl="2"/>
            <a:r>
              <a:rPr lang="en-US" dirty="0"/>
              <a:t>Ex. Power to draft not listed, but implied by power to raise army</a:t>
            </a:r>
          </a:p>
          <a:p>
            <a:pPr marL="457200" lvl="1" indent="0">
              <a:buNone/>
            </a:pPr>
            <a:r>
              <a:rPr lang="en-US" b="1" dirty="0" smtClean="0"/>
              <a:t>3. Inherent</a:t>
            </a:r>
            <a:r>
              <a:rPr lang="en-US" dirty="0"/>
              <a:t>: not named, but necessary to be a govt.</a:t>
            </a:r>
          </a:p>
          <a:p>
            <a:pPr lvl="2"/>
            <a:r>
              <a:rPr lang="en-US" dirty="0"/>
              <a:t>Ex: control immigration, conduct foreign relations </a:t>
            </a:r>
          </a:p>
          <a:p>
            <a:endParaRPr lang="en-US" dirty="0"/>
          </a:p>
        </p:txBody>
      </p:sp>
      <p:pic>
        <p:nvPicPr>
          <p:cNvPr id="4" name="Picture 2" descr="http://i.ytimg.com/vi/1pUgofgca7o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143"/>
            <a:ext cx="3516489" cy="197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30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b="1" dirty="0" smtClean="0"/>
              <a:t>State powers</a:t>
            </a:r>
            <a:r>
              <a:rPr lang="en-US" dirty="0" smtClean="0"/>
              <a:t>: called </a:t>
            </a:r>
            <a:r>
              <a:rPr lang="en-US" b="1" dirty="0" smtClean="0"/>
              <a:t>reserved powers</a:t>
            </a:r>
          </a:p>
          <a:p>
            <a:pPr lvl="1"/>
            <a:r>
              <a:rPr lang="en-US" dirty="0" smtClean="0"/>
              <a:t>Powers not delegated to fed </a:t>
            </a:r>
            <a:r>
              <a:rPr lang="en-US" dirty="0" err="1" smtClean="0"/>
              <a:t>govt</a:t>
            </a:r>
            <a:r>
              <a:rPr lang="en-US" dirty="0" smtClean="0"/>
              <a:t> reserved for states</a:t>
            </a:r>
          </a:p>
          <a:p>
            <a:pPr lvl="1"/>
            <a:r>
              <a:rPr lang="en-US" dirty="0" smtClean="0"/>
              <a:t>Ex. Regulate schools, regulate </a:t>
            </a:r>
            <a:r>
              <a:rPr lang="en-US" b="1" dirty="0" smtClean="0"/>
              <a:t>intrastate commerce</a:t>
            </a:r>
            <a:r>
              <a:rPr lang="en-US" dirty="0" smtClean="0"/>
              <a:t> (trade within a state), protect public welfare, administer elections</a:t>
            </a:r>
          </a:p>
        </p:txBody>
      </p:sp>
      <p:pic>
        <p:nvPicPr>
          <p:cNvPr id="3074" name="Picture 2" descr="https://upload.wikimedia.org/wikipedia/en/thumb/e/e0/Pueblo_South_Entry.JPG/220px-Pueblo_South_Ent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99708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97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r>
              <a:rPr lang="en-US" b="1" dirty="0" smtClean="0"/>
              <a:t>Concurrent powers</a:t>
            </a:r>
            <a:r>
              <a:rPr lang="en-US" dirty="0" smtClean="0"/>
              <a:t> – shared powers between states and federal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Ex. To tax, borrow $$, spend $$, pass and enforce laws</a:t>
            </a:r>
          </a:p>
          <a:p>
            <a:pPr lvl="1"/>
            <a:r>
              <a:rPr lang="en-US" b="1" dirty="0"/>
              <a:t>**Supremacy clause** - </a:t>
            </a:r>
            <a:r>
              <a:rPr lang="en-US" dirty="0"/>
              <a:t>if federal and state law conflict, federal trumps </a:t>
            </a:r>
            <a:r>
              <a:rPr lang="en-US" dirty="0" smtClean="0"/>
              <a:t>state</a:t>
            </a:r>
            <a:endParaRPr lang="en-US" b="1" dirty="0"/>
          </a:p>
        </p:txBody>
      </p:sp>
      <p:pic>
        <p:nvPicPr>
          <p:cNvPr id="4098" name="Picture 2" descr="https://classconnection.s3.amazonaws.com/242/flashcards/1932242/jpg/cardimage_5495746_14278642413617607627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71762"/>
            <a:ext cx="4800600" cy="329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83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Week 7 Notes: 10/12-10/16</vt:lpstr>
      <vt:lpstr>Division of Power</vt:lpstr>
      <vt:lpstr>Division of Power</vt:lpstr>
      <vt:lpstr>Division of Power</vt:lpstr>
      <vt:lpstr>Division of Power</vt:lpstr>
    </vt:vector>
  </TitlesOfParts>
  <Company>Pueblo City Schools D60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 Notes: 10/12-10/16</dc:title>
  <dc:creator>psd60tech</dc:creator>
  <cp:lastModifiedBy>psd60tech</cp:lastModifiedBy>
  <cp:revision>2</cp:revision>
  <dcterms:created xsi:type="dcterms:W3CDTF">2015-10-09T20:37:52Z</dcterms:created>
  <dcterms:modified xsi:type="dcterms:W3CDTF">2016-10-17T13:09:18Z</dcterms:modified>
</cp:coreProperties>
</file>